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60" y="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DA7CD-7CA4-45D4-A653-B042248F679E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8984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93859-FA3B-4D80-A813-96312B9B05F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700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D317F-DB59-41F9-A43B-22F0FCBBCEAA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6255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31EB9-F4FC-4654-859A-69C73086F7FE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2390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98EAD-53C3-4E28-91B4-3D3056932880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520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0A092-B04B-41E0-A623-93C134D1F639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623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A064B-00F1-49E3-96AD-0E133013ECD9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03F0A-C9F0-4F52-AE46-F0DE854677CC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65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9308B-5F2D-45B5-84F0-2FBE0B5EFD0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502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84329-0F44-4E2E-8F0D-4B456DCC07E7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088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08B7A-2DCB-4BDB-A422-DD3C08B34C10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9271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90A013-A529-49C2-8FFD-9D26880B0019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DU LỊCH BA MIỀ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590" y="1480959"/>
            <a:ext cx="5472534" cy="4969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907704" y="137154"/>
            <a:ext cx="57031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>THỰC HÀNH TỔNG HỢP </a:t>
            </a:r>
            <a:endParaRPr lang="vi-VN" sz="3600" b="1" dirty="0">
              <a:solidFill>
                <a:srgbClr val="002060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555776" y="692696"/>
            <a:ext cx="41173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>DU LỊCH BA MIỀN</a:t>
            </a:r>
            <a:endParaRPr lang="vi-VN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9512" y="117354"/>
            <a:ext cx="8784976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i="1" dirty="0" err="1" smtClean="0">
                <a:solidFill>
                  <a:schemeClr val="accent4"/>
                </a:solidFill>
              </a:rPr>
              <a:t>Mục</a:t>
            </a:r>
            <a:r>
              <a:rPr lang="en-US" sz="2800" b="1" i="1" dirty="0" smtClean="0">
                <a:solidFill>
                  <a:schemeClr val="accent4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4"/>
                </a:solidFill>
              </a:rPr>
              <a:t>đích</a:t>
            </a:r>
            <a:r>
              <a:rPr lang="en-US" sz="2800" dirty="0" smtClean="0">
                <a:solidFill>
                  <a:schemeClr val="accent4"/>
                </a:solidFill>
              </a:rPr>
              <a:t>: </a:t>
            </a:r>
          </a:p>
          <a:p>
            <a:pPr marL="457200" indent="-457200">
              <a:buFontTx/>
              <a:buChar char="-"/>
            </a:pPr>
            <a:r>
              <a:rPr lang="en-US" sz="2400" dirty="0" err="1" smtClean="0">
                <a:solidFill>
                  <a:schemeClr val="accent4"/>
                </a:solidFill>
              </a:rPr>
              <a:t>Thực</a:t>
            </a:r>
            <a:r>
              <a:rPr lang="en-US" sz="2400" dirty="0" smtClean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hành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các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kĩ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năng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chỉnh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sửa</a:t>
            </a:r>
            <a:r>
              <a:rPr lang="en-US" sz="2400" dirty="0">
                <a:solidFill>
                  <a:schemeClr val="accent4"/>
                </a:solidFill>
              </a:rPr>
              <a:t>, </a:t>
            </a:r>
            <a:r>
              <a:rPr lang="en-US" sz="2400" dirty="0" err="1">
                <a:solidFill>
                  <a:schemeClr val="accent4"/>
                </a:solidFill>
              </a:rPr>
              <a:t>định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dạng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văn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 smtClean="0">
                <a:solidFill>
                  <a:schemeClr val="accent4"/>
                </a:solidFill>
              </a:rPr>
              <a:t>bản</a:t>
            </a:r>
            <a:r>
              <a:rPr lang="en-US" sz="2400" dirty="0" smtClean="0">
                <a:solidFill>
                  <a:schemeClr val="accent4"/>
                </a:solidFill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400" dirty="0" err="1" smtClean="0">
                <a:solidFill>
                  <a:schemeClr val="accent4"/>
                </a:solidFill>
              </a:rPr>
              <a:t>Chèn</a:t>
            </a:r>
            <a:r>
              <a:rPr lang="en-US" sz="2400" dirty="0" smtClean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hình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ảnh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vào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văn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bản</a:t>
            </a:r>
            <a:r>
              <a:rPr lang="en-US" sz="2400" dirty="0">
                <a:solidFill>
                  <a:schemeClr val="accent4"/>
                </a:solidFill>
              </a:rPr>
              <a:t>; </a:t>
            </a:r>
            <a:r>
              <a:rPr lang="en-US" sz="2400" dirty="0" err="1">
                <a:solidFill>
                  <a:schemeClr val="accent4"/>
                </a:solidFill>
              </a:rPr>
              <a:t>tạo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và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chỉnh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sửa</a:t>
            </a:r>
            <a:r>
              <a:rPr lang="en-US" sz="2400" dirty="0">
                <a:solidFill>
                  <a:schemeClr val="accent4"/>
                </a:solidFill>
              </a:rPr>
              <a:t> </a:t>
            </a:r>
            <a:r>
              <a:rPr lang="en-US" sz="2400" dirty="0" err="1">
                <a:solidFill>
                  <a:schemeClr val="accent4"/>
                </a:solidFill>
              </a:rPr>
              <a:t>bảng</a:t>
            </a:r>
            <a:r>
              <a:rPr lang="en-US" sz="2400" dirty="0">
                <a:solidFill>
                  <a:schemeClr val="accent4"/>
                </a:solidFill>
              </a:rPr>
              <a:t>.</a:t>
            </a:r>
            <a:endParaRPr lang="vi-VN" sz="2400" dirty="0">
              <a:solidFill>
                <a:schemeClr val="accent4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2547" y="2636912"/>
            <a:ext cx="8757019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i="1" dirty="0" err="1" smtClean="0">
                <a:solidFill>
                  <a:schemeClr val="accent4"/>
                </a:solidFill>
              </a:rPr>
              <a:t>Yêu</a:t>
            </a:r>
            <a:r>
              <a:rPr lang="en-US" sz="2800" b="1" i="1" dirty="0" smtClean="0">
                <a:solidFill>
                  <a:schemeClr val="accent4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4"/>
                </a:solidFill>
              </a:rPr>
              <a:t>cầu</a:t>
            </a:r>
            <a:r>
              <a:rPr lang="en-US" sz="2800" dirty="0" smtClean="0">
                <a:solidFill>
                  <a:schemeClr val="accent4"/>
                </a:solidFill>
              </a:rPr>
              <a:t>: </a:t>
            </a:r>
          </a:p>
          <a:p>
            <a:pPr marL="457200" indent="-457200" algn="just">
              <a:buFontTx/>
              <a:buChar char="-"/>
            </a:pPr>
            <a:r>
              <a:rPr lang="vi-VN" sz="2400" dirty="0" smtClean="0"/>
              <a:t>Gõ nội dung quảng cáo và sửa lỗi, nếu cần thiết</a:t>
            </a:r>
            <a:r>
              <a:rPr lang="en-US" sz="2400" dirty="0" smtClean="0"/>
              <a:t>.</a:t>
            </a:r>
          </a:p>
          <a:p>
            <a:pPr marL="457200" indent="-457200" algn="just">
              <a:buFontTx/>
              <a:buChar char="-"/>
            </a:pPr>
            <a:r>
              <a:rPr lang="vi-VN" sz="2400" dirty="0" smtClean="0"/>
              <a:t>Định dạng kí tự và định dạng đoạn văn càng giống mẫu càng tốt.</a:t>
            </a:r>
            <a:endParaRPr lang="en-US" sz="2400" dirty="0" smtClean="0"/>
          </a:p>
          <a:p>
            <a:pPr marL="457200" indent="-457200" algn="just">
              <a:buFontTx/>
              <a:buChar char="-"/>
            </a:pPr>
            <a:r>
              <a:rPr lang="vi-VN" sz="2400" dirty="0" smtClean="0"/>
              <a:t>Chèn hình ảnh có s</a:t>
            </a:r>
            <a:r>
              <a:rPr lang="en-US" sz="2400" dirty="0" err="1" smtClean="0"/>
              <a:t>ẵn</a:t>
            </a:r>
            <a:r>
              <a:rPr lang="vi-VN" sz="2400" dirty="0" smtClean="0"/>
              <a:t> trên máy tính và chỉnh vị trí của hình ảnh.</a:t>
            </a:r>
            <a:endParaRPr lang="en-US" sz="2400" dirty="0" smtClean="0"/>
          </a:p>
          <a:p>
            <a:pPr marL="457200" indent="-457200" algn="just">
              <a:buFontTx/>
              <a:buChar char="-"/>
            </a:pPr>
            <a:r>
              <a:rPr lang="vi-VN" sz="2400" dirty="0" smtClean="0"/>
              <a:t>Tạo bảng, gõ và định dạng nội dung trong bảng.</a:t>
            </a:r>
            <a:endParaRPr lang="vi-VN" sz="2400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22547" y="1440966"/>
            <a:ext cx="338437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i="1" dirty="0" err="1" smtClean="0">
                <a:solidFill>
                  <a:schemeClr val="accent4"/>
                </a:solidFill>
              </a:rPr>
              <a:t>Nôi</a:t>
            </a:r>
            <a:r>
              <a:rPr lang="en-US" sz="2800" b="1" i="1" dirty="0" smtClean="0">
                <a:solidFill>
                  <a:schemeClr val="accent4"/>
                </a:solidFill>
              </a:rPr>
              <a:t> dung</a:t>
            </a:r>
            <a:r>
              <a:rPr lang="en-US" sz="2800" dirty="0" smtClean="0">
                <a:solidFill>
                  <a:schemeClr val="accent4"/>
                </a:solidFill>
              </a:rPr>
              <a:t>: </a:t>
            </a:r>
          </a:p>
          <a:p>
            <a:pPr marL="457200" indent="-457200">
              <a:buFontTx/>
              <a:buChar char="-"/>
            </a:pPr>
            <a:r>
              <a:rPr lang="en-US" sz="2400" dirty="0" smtClean="0">
                <a:solidFill>
                  <a:schemeClr val="accent4"/>
                </a:solidFill>
              </a:rPr>
              <a:t>SGK</a:t>
            </a:r>
            <a:endParaRPr lang="vi-VN" sz="24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101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MSHOME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QUOC SON</dc:creator>
  <cp:lastModifiedBy>PC</cp:lastModifiedBy>
  <cp:revision>6</cp:revision>
  <dcterms:created xsi:type="dcterms:W3CDTF">2021-04-14T13:03:00Z</dcterms:created>
  <dcterms:modified xsi:type="dcterms:W3CDTF">2021-05-12T02:09:33Z</dcterms:modified>
</cp:coreProperties>
</file>